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3D95808-FA33-40EF-96E0-6AA5B25A5716}">
  <a:tblStyle styleId="{53D95808-FA33-40EF-96E0-6AA5B25A57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2b7c6ba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2b7c6ba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2b7c6ba8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92b7c6ba8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2b7c6ba8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92b7c6ba8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91a78cd5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91a78cd5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91a78cd5a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91a78cd5a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477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14529" l="1137" r="1671" t="0"/>
          <a:stretch/>
        </p:blipFill>
        <p:spPr>
          <a:xfrm>
            <a:off x="0" y="4482750"/>
            <a:ext cx="9144000" cy="6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0" y="1466750"/>
            <a:ext cx="8520600" cy="12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Weekly Meeting 4 </a:t>
            </a:r>
            <a:endParaRPr sz="6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6991" y="4710025"/>
            <a:ext cx="2375685" cy="2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6">
            <a:alphaModFix/>
          </a:blip>
          <a:srcRect b="10870" l="23010" r="23214" t="10302"/>
          <a:stretch/>
        </p:blipFill>
        <p:spPr>
          <a:xfrm>
            <a:off x="0" y="4521425"/>
            <a:ext cx="617799" cy="65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838050" y="3419913"/>
            <a:ext cx="74679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i="1" lang="en" sz="975">
                <a:solidFill>
                  <a:schemeClr val="lt1"/>
                </a:solidFill>
              </a:rPr>
              <a:t>Liri Chen, Shuo Liu, Wenqi Sun, Zhexin Wang, Zixiao Zhang</a:t>
            </a:r>
            <a:endParaRPr i="1" sz="975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007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</a:t>
            </a:r>
            <a:endParaRPr/>
          </a:p>
        </p:txBody>
      </p:sp>
      <p:graphicFrame>
        <p:nvGraphicFramePr>
          <p:cNvPr id="66" name="Google Shape;66;p14"/>
          <p:cNvGraphicFramePr/>
          <p:nvPr/>
        </p:nvGraphicFramePr>
        <p:xfrm>
          <a:off x="520400" y="115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{53D95808-FA33-40EF-96E0-6AA5B25A5716}</a:tableStyleId>
              </a:tblPr>
              <a:tblGrid>
                <a:gridCol w="3959175"/>
                <a:gridCol w="3959175"/>
              </a:tblGrid>
              <a:tr h="51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Time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Milestone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1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Oct 18 - Oct 31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OCR optimization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Nov 1 - Nov 21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Prototype &amp; demo(Search w/o GPT + WebApp)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Nov 22 - Nov 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Backend API &amp; UI design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Nov 29 - Dec 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Final Presentation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14529" l="1137" r="1671" t="0"/>
          <a:stretch/>
        </p:blipFill>
        <p:spPr>
          <a:xfrm>
            <a:off x="0" y="4482750"/>
            <a:ext cx="9144000" cy="6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6991" y="4710025"/>
            <a:ext cx="2375685" cy="2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5">
            <a:alphaModFix/>
          </a:blip>
          <a:srcRect b="10870" l="23010" r="23214" t="10302"/>
          <a:stretch/>
        </p:blipFill>
        <p:spPr>
          <a:xfrm>
            <a:off x="0" y="4521425"/>
            <a:ext cx="617799" cy="6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16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in Project title and definition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14529" l="1137" r="1671" t="0"/>
          <a:stretch/>
        </p:blipFill>
        <p:spPr>
          <a:xfrm>
            <a:off x="0" y="4482750"/>
            <a:ext cx="9144000" cy="6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6991" y="4710025"/>
            <a:ext cx="2375685" cy="2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5">
            <a:alphaModFix/>
          </a:blip>
          <a:srcRect b="10870" l="23010" r="23214" t="10302"/>
          <a:stretch/>
        </p:blipFill>
        <p:spPr>
          <a:xfrm>
            <a:off x="0" y="4521425"/>
            <a:ext cx="617799" cy="65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048" y="1158050"/>
            <a:ext cx="3423975" cy="33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0425" y="811300"/>
            <a:ext cx="3423975" cy="270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26050" y="1653775"/>
            <a:ext cx="4442926" cy="27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186650" y="61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Unilever Annual Report Image Patterns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50" y="577250"/>
            <a:ext cx="4079124" cy="225426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0200" y="947275"/>
            <a:ext cx="3246802" cy="1839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463" y="3137925"/>
            <a:ext cx="4247598" cy="2005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44136" y="2729025"/>
            <a:ext cx="4421453" cy="19926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14529" l="1137" r="1671" t="0"/>
          <a:stretch/>
        </p:blipFill>
        <p:spPr>
          <a:xfrm>
            <a:off x="0" y="4482750"/>
            <a:ext cx="9144000" cy="6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6991" y="4710025"/>
            <a:ext cx="2375685" cy="2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5">
            <a:alphaModFix/>
          </a:blip>
          <a:srcRect b="10870" l="23010" r="23214" t="10302"/>
          <a:stretch/>
        </p:blipFill>
        <p:spPr>
          <a:xfrm>
            <a:off x="0" y="4521425"/>
            <a:ext cx="617799" cy="65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>
            <p:ph type="title"/>
          </p:nvPr>
        </p:nvSpPr>
        <p:spPr>
          <a:xfrm>
            <a:off x="363100" y="14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2-S</a:t>
            </a:r>
            <a:r>
              <a:rPr lang="en"/>
              <a:t>tep Table Retrieval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725" y="718375"/>
            <a:ext cx="4795999" cy="17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1425" y="814500"/>
            <a:ext cx="4172574" cy="287114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672975" y="2619850"/>
            <a:ext cx="45666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roblem: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Incomplete bounding boxes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Titles being cut off from the the table images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2975" y="3601450"/>
            <a:ext cx="4297120" cy="7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